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1" r:id="rId2"/>
    <p:sldId id="258" r:id="rId3"/>
    <p:sldId id="263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4"/>
  </p:normalViewPr>
  <p:slideViewPr>
    <p:cSldViewPr snapToGrid="0">
      <p:cViewPr varScale="1">
        <p:scale>
          <a:sx n="90" d="100"/>
          <a:sy n="90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95841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73801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955275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367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586270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9034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719324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065235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7608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53039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9238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95463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888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7657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77031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6688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07649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7F4995F-95CE-9D41-BDDF-CC9D3283AF5D}" type="datetimeFigureOut">
              <a:rPr lang="en-VN" smtClean="0"/>
              <a:t>15/04/2023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65E2BF9-BFA9-F548-AB31-F41E3816EDB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03205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CAE5C8F-4337-0704-7759-7AE31D00F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62763" cy="686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80BBF-6D6A-6109-53D6-2981E4BEB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0912"/>
            <a:ext cx="10515600" cy="5692775"/>
          </a:xfrm>
        </p:spPr>
        <p:txBody>
          <a:bodyPr>
            <a:normAutofit fontScale="90000"/>
          </a:bodyPr>
          <a:lstStyle/>
          <a:p>
            <a:pPr algn="ctr"/>
            <a:r>
              <a:rPr lang="en-VN" sz="3600" b="1" dirty="0">
                <a:solidFill>
                  <a:srgbClr val="7030A0"/>
                </a:solidFill>
              </a:rPr>
              <a:t>TRƯỜNG TIỂU HỌC DOI LẦU</a:t>
            </a:r>
            <a:br>
              <a:rPr lang="en-VN" sz="3600" dirty="0"/>
            </a:br>
            <a:br>
              <a:rPr lang="en-VN" sz="3600" dirty="0"/>
            </a:br>
            <a:br>
              <a:rPr lang="en-VN" dirty="0"/>
            </a:br>
            <a:r>
              <a:rPr lang="en-VN" sz="4900" b="1" dirty="0">
                <a:solidFill>
                  <a:srgbClr val="0070C0"/>
                </a:solidFill>
              </a:rPr>
              <a:t>ÂM NHẠC LỚP 1</a:t>
            </a:r>
            <a:br>
              <a:rPr lang="en-VN" sz="4900" b="1" dirty="0">
                <a:solidFill>
                  <a:srgbClr val="0070C0"/>
                </a:solidFill>
              </a:rPr>
            </a:br>
            <a:r>
              <a:rPr lang="en-VN" sz="4900" b="1" dirty="0">
                <a:solidFill>
                  <a:srgbClr val="0070C0"/>
                </a:solidFill>
              </a:rPr>
              <a:t>TIẾT 30</a:t>
            </a:r>
            <a:br>
              <a:rPr lang="en-VN" sz="4900" b="1" dirty="0">
                <a:solidFill>
                  <a:srgbClr val="0070C0"/>
                </a:solidFill>
              </a:rPr>
            </a:br>
            <a:br>
              <a:rPr lang="en-VN" sz="4900" b="1" dirty="0">
                <a:solidFill>
                  <a:srgbClr val="0070C0"/>
                </a:solidFill>
              </a:rPr>
            </a:br>
            <a:r>
              <a:rPr lang="en-VN" sz="4900" b="1" dirty="0">
                <a:solidFill>
                  <a:srgbClr val="FF0000"/>
                </a:solidFill>
              </a:rPr>
              <a:t>GÓC ÂM NHẠC CỦA EM</a:t>
            </a:r>
            <a:br>
              <a:rPr lang="en-VN" sz="4900" b="1" dirty="0">
                <a:solidFill>
                  <a:srgbClr val="0070C0"/>
                </a:solidFill>
              </a:rPr>
            </a:br>
            <a:br>
              <a:rPr lang="en-VN" dirty="0"/>
            </a:br>
            <a:br>
              <a:rPr lang="en-VN" dirty="0"/>
            </a:br>
            <a:br>
              <a:rPr lang="en-VN" dirty="0"/>
            </a:br>
            <a:r>
              <a:rPr lang="en-VN" sz="3100" b="1" i="1" dirty="0">
                <a:solidFill>
                  <a:srgbClr val="7030A0"/>
                </a:solidFill>
              </a:rPr>
              <a:t>Giáo viên: Nguyễn Kim Đông</a:t>
            </a:r>
            <a:br>
              <a:rPr lang="en-VN" dirty="0"/>
            </a:br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380161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ECB543-CCEE-3299-5D58-A3D4BE3CC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7" y="1457325"/>
            <a:ext cx="11404486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38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A1F05D-EDD2-3DB3-F22E-F271F9325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" y="2771775"/>
            <a:ext cx="11172826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6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BCCDB3-58CC-E3D0-30E8-9464502B2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74" y="1371601"/>
            <a:ext cx="11605220" cy="410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241F1D-41AB-263C-8940-61C862FF7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057399"/>
            <a:ext cx="11370471" cy="272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8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DCABCF-EBC3-2731-E2F6-36E883DAB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885949"/>
            <a:ext cx="11301238" cy="307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6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04526-5662-EF00-6773-4F990D25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VN" sz="6000" b="1" i="1" dirty="0">
                <a:solidFill>
                  <a:srgbClr val="FF0000"/>
                </a:solidFill>
              </a:rPr>
              <a:t>Tiết học kết thúc</a:t>
            </a:r>
            <a:br>
              <a:rPr lang="en-VN" sz="6000" b="1" i="1" dirty="0">
                <a:solidFill>
                  <a:srgbClr val="FF0000"/>
                </a:solidFill>
              </a:rPr>
            </a:br>
            <a:r>
              <a:rPr lang="en-VN" sz="6000" b="1" i="1" dirty="0">
                <a:solidFill>
                  <a:srgbClr val="FF0000"/>
                </a:solidFill>
              </a:rPr>
              <a:t>Chúc các em học tốt</a:t>
            </a:r>
          </a:p>
        </p:txBody>
      </p:sp>
    </p:spTree>
    <p:extLst>
      <p:ext uri="{BB962C8B-B14F-4D97-AF65-F5344CB8AC3E}">
        <p14:creationId xmlns:p14="http://schemas.microsoft.com/office/powerpoint/2010/main" val="141300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{1D47FC65-9034-5549-8003-4999206BD03C}tf10001073</Template>
  <TotalTime>76</TotalTime>
  <Words>43</Words>
  <Application>Microsoft Macintosh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PowerPoint Presentation</vt:lpstr>
      <vt:lpstr>TRƯỜNG TIỂU HỌC DOI LẦU   ÂM NHẠC LỚP 1 TIẾT 30  GÓC ÂM NHẠC CỦA EM    Giáo viên: Nguyễn Kim Đông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học kết thúc Chúc các em học tốt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2023-04-02T06:01:08Z</dcterms:created>
  <dcterms:modified xsi:type="dcterms:W3CDTF">2023-04-14T23:47:02Z</dcterms:modified>
</cp:coreProperties>
</file>